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81" r:id="rId4"/>
    <p:sldId id="282" r:id="rId5"/>
    <p:sldId id="283" r:id="rId6"/>
    <p:sldId id="284" r:id="rId7"/>
    <p:sldId id="26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9" r:id="rId17"/>
    <p:sldId id="268" r:id="rId18"/>
    <p:sldId id="271" r:id="rId19"/>
    <p:sldId id="272" r:id="rId20"/>
    <p:sldId id="273" r:id="rId21"/>
    <p:sldId id="270" r:id="rId22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D6BD7"/>
    <a:srgbClr val="FF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>
      <p:cViewPr varScale="1">
        <p:scale>
          <a:sx n="62" d="100"/>
          <a:sy n="62" d="100"/>
        </p:scale>
        <p:origin x="-992" y="-6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5" Type="http://schemas.openxmlformats.org/officeDocument/2006/relationships/tableStyles" Target="tableStyles.xml"/><Relationship Id="rId24" Type="http://schemas.openxmlformats.org/officeDocument/2006/relationships/viewProps" Target="viewProps.xml"/><Relationship Id="rId23" Type="http://schemas.openxmlformats.org/officeDocument/2006/relationships/presProps" Target="presProps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直角三角形 9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标题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135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zh-CN" altLang="en-US" smtClean="0"/>
              <a:t>单击此处编辑母版副标题样式</a:t>
            </a:r>
            <a:endParaRPr kumimoji="0" lang="en-US"/>
          </a:p>
        </p:txBody>
      </p:sp>
      <p:grpSp>
        <p:nvGrpSpPr>
          <p:cNvPr id="2" name="组合 1"/>
          <p:cNvGrpSpPr/>
          <p:nvPr/>
        </p:nvGrpSpPr>
        <p:grpSpPr>
          <a:xfrm>
            <a:off x="-3765" y="4953000"/>
            <a:ext cx="9147765" cy="1912088"/>
            <a:chOff x="-3765" y="4832896"/>
            <a:chExt cx="9147765" cy="2032192"/>
          </a:xfrm>
        </p:grpSpPr>
        <p:sp>
          <p:nvSpPr>
            <p:cNvPr id="7" name="任意多边形 6"/>
            <p:cNvSpPr/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8" name="任意多边形 7"/>
            <p:cNvSpPr/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1" name="任意多边形 10"/>
            <p:cNvSpPr/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/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直接连接符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日期占位符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EA8BDC56-9055-4838-A55C-8F674DE2E593}" type="datetimeFigureOut">
              <a:rPr lang="zh-CN" altLang="en-US" smtClean="0"/>
            </a:fld>
            <a:endParaRPr lang="zh-CN" altLang="en-US"/>
          </a:p>
        </p:txBody>
      </p:sp>
      <p:sp>
        <p:nvSpPr>
          <p:cNvPr id="19" name="页脚占位符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27" name="灯片编号占位符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69DAEA2-F43C-4F0D-A191-71A6B11E753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 eaLnBrk="1" latinLnBrk="0" hangingPunct="1"/>
            <a:r>
              <a:rPr lang="zh-CN" altLang="en-US" smtClean="0"/>
              <a:t>第二级</a:t>
            </a:r>
            <a:endParaRPr lang="zh-CN" altLang="en-US" smtClean="0"/>
          </a:p>
          <a:p>
            <a:pPr lvl="2" eaLnBrk="1" latinLnBrk="0" hangingPunct="1"/>
            <a:r>
              <a:rPr lang="zh-CN" altLang="en-US" smtClean="0"/>
              <a:t>第三级</a:t>
            </a:r>
            <a:endParaRPr lang="zh-CN" altLang="en-US" smtClean="0"/>
          </a:p>
          <a:p>
            <a:pPr lvl="3" eaLnBrk="1" latinLnBrk="0" hangingPunct="1"/>
            <a:r>
              <a:rPr lang="zh-CN" altLang="en-US" smtClean="0"/>
              <a:t>第四级</a:t>
            </a:r>
            <a:endParaRPr lang="zh-CN" altLang="en-US" smtClean="0"/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8BDC56-9055-4838-A55C-8F674DE2E59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DAEA2-F43C-4F0D-A191-71A6B11E753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 eaLnBrk="1" latinLnBrk="0" hangingPunct="1"/>
            <a:r>
              <a:rPr lang="zh-CN" altLang="en-US" smtClean="0"/>
              <a:t>第二级</a:t>
            </a:r>
            <a:endParaRPr lang="zh-CN" altLang="en-US" smtClean="0"/>
          </a:p>
          <a:p>
            <a:pPr lvl="2" eaLnBrk="1" latinLnBrk="0" hangingPunct="1"/>
            <a:r>
              <a:rPr lang="zh-CN" altLang="en-US" smtClean="0"/>
              <a:t>第三级</a:t>
            </a:r>
            <a:endParaRPr lang="zh-CN" altLang="en-US" smtClean="0"/>
          </a:p>
          <a:p>
            <a:pPr lvl="3" eaLnBrk="1" latinLnBrk="0" hangingPunct="1"/>
            <a:r>
              <a:rPr lang="zh-CN" altLang="en-US" smtClean="0"/>
              <a:t>第四级</a:t>
            </a:r>
            <a:endParaRPr lang="zh-CN" altLang="en-US" smtClean="0"/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8BDC56-9055-4838-A55C-8F674DE2E59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DAEA2-F43C-4F0D-A191-71A6B11E753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 eaLnBrk="1" latinLnBrk="0" hangingPunct="1"/>
            <a:r>
              <a:rPr lang="zh-CN" altLang="en-US" smtClean="0"/>
              <a:t>第二级</a:t>
            </a:r>
            <a:endParaRPr lang="zh-CN" altLang="en-US" smtClean="0"/>
          </a:p>
          <a:p>
            <a:pPr lvl="2" eaLnBrk="1" latinLnBrk="0" hangingPunct="1"/>
            <a:r>
              <a:rPr lang="zh-CN" altLang="en-US" smtClean="0"/>
              <a:t>第三级</a:t>
            </a:r>
            <a:endParaRPr lang="zh-CN" altLang="en-US" smtClean="0"/>
          </a:p>
          <a:p>
            <a:pPr lvl="3" eaLnBrk="1" latinLnBrk="0" hangingPunct="1"/>
            <a:r>
              <a:rPr lang="zh-CN" altLang="en-US" smtClean="0"/>
              <a:t>第四级</a:t>
            </a:r>
            <a:endParaRPr lang="zh-CN" altLang="en-US" smtClean="0"/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8BDC56-9055-4838-A55C-8F674DE2E59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DAEA2-F43C-4F0D-A191-71A6B11E7537}" type="slidenum">
              <a:rPr lang="zh-CN" altLang="en-US" smtClean="0"/>
            </a:fld>
            <a:endParaRPr lang="zh-CN" altLang="en-US"/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  <a:endParaRPr kumimoji="0"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8BDC56-9055-4838-A55C-8F674DE2E59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DAEA2-F43C-4F0D-A191-71A6B11E7537}" type="slidenum">
              <a:rPr lang="zh-CN" altLang="en-US" smtClean="0"/>
            </a:fld>
            <a:endParaRPr lang="zh-CN" altLang="en-US"/>
          </a:p>
        </p:txBody>
      </p:sp>
      <p:sp>
        <p:nvSpPr>
          <p:cNvPr id="7" name="燕尾形 6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  <p:sp>
        <p:nvSpPr>
          <p:cNvPr id="8" name="燕尾形 7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 eaLnBrk="1" latinLnBrk="0" hangingPunct="1"/>
            <a:r>
              <a:rPr lang="zh-CN" altLang="en-US" smtClean="0"/>
              <a:t>第二级</a:t>
            </a:r>
            <a:endParaRPr lang="zh-CN" altLang="en-US" smtClean="0"/>
          </a:p>
          <a:p>
            <a:pPr lvl="2" eaLnBrk="1" latinLnBrk="0" hangingPunct="1"/>
            <a:r>
              <a:rPr lang="zh-CN" altLang="en-US" smtClean="0"/>
              <a:t>第三级</a:t>
            </a:r>
            <a:endParaRPr lang="zh-CN" altLang="en-US" smtClean="0"/>
          </a:p>
          <a:p>
            <a:pPr lvl="3" eaLnBrk="1" latinLnBrk="0" hangingPunct="1"/>
            <a:r>
              <a:rPr lang="zh-CN" altLang="en-US" smtClean="0"/>
              <a:t>第四级</a:t>
            </a:r>
            <a:endParaRPr lang="zh-CN" altLang="en-US" smtClean="0"/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 eaLnBrk="1" latinLnBrk="0" hangingPunct="1"/>
            <a:r>
              <a:rPr lang="zh-CN" altLang="en-US" smtClean="0"/>
              <a:t>第二级</a:t>
            </a:r>
            <a:endParaRPr lang="zh-CN" altLang="en-US" smtClean="0"/>
          </a:p>
          <a:p>
            <a:pPr lvl="2" eaLnBrk="1" latinLnBrk="0" hangingPunct="1"/>
            <a:r>
              <a:rPr lang="zh-CN" altLang="en-US" smtClean="0"/>
              <a:t>第三级</a:t>
            </a:r>
            <a:endParaRPr lang="zh-CN" altLang="en-US" smtClean="0"/>
          </a:p>
          <a:p>
            <a:pPr lvl="3" eaLnBrk="1" latinLnBrk="0" hangingPunct="1"/>
            <a:r>
              <a:rPr lang="zh-CN" altLang="en-US" smtClean="0"/>
              <a:t>第四级</a:t>
            </a:r>
            <a:endParaRPr lang="zh-CN" altLang="en-US" smtClean="0"/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8BDC56-9055-4838-A55C-8F674DE2E593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DAEA2-F43C-4F0D-A191-71A6B11E7537}" type="slidenum">
              <a:rPr lang="zh-CN" altLang="en-US" smtClean="0"/>
            </a:fld>
            <a:endParaRPr lang="zh-CN" altLang="en-US"/>
          </a:p>
        </p:txBody>
      </p:sp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 showMasterSp="0">
  <p:cSld name="比较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  <a:endParaRPr kumimoji="0" lang="zh-CN" altLang="en-US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  <a:endParaRPr kumimoji="0" lang="zh-CN" altLang="en-US" smtClean="0"/>
          </a:p>
        </p:txBody>
      </p:sp>
      <p:sp>
        <p:nvSpPr>
          <p:cNvPr id="5" name="内容占位符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 eaLnBrk="1" latinLnBrk="0" hangingPunct="1"/>
            <a:r>
              <a:rPr lang="zh-CN" altLang="en-US" smtClean="0"/>
              <a:t>第二级</a:t>
            </a:r>
            <a:endParaRPr lang="zh-CN" altLang="en-US" smtClean="0"/>
          </a:p>
          <a:p>
            <a:pPr lvl="2" eaLnBrk="1" latinLnBrk="0" hangingPunct="1"/>
            <a:r>
              <a:rPr lang="zh-CN" altLang="en-US" smtClean="0"/>
              <a:t>第三级</a:t>
            </a:r>
            <a:endParaRPr lang="zh-CN" altLang="en-US" smtClean="0"/>
          </a:p>
          <a:p>
            <a:pPr lvl="3" eaLnBrk="1" latinLnBrk="0" hangingPunct="1"/>
            <a:r>
              <a:rPr lang="zh-CN" altLang="en-US" smtClean="0"/>
              <a:t>第四级</a:t>
            </a:r>
            <a:endParaRPr lang="zh-CN" altLang="en-US" smtClean="0"/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 eaLnBrk="1" latinLnBrk="0" hangingPunct="1"/>
            <a:r>
              <a:rPr lang="zh-CN" altLang="en-US" smtClean="0"/>
              <a:t>第二级</a:t>
            </a:r>
            <a:endParaRPr lang="zh-CN" altLang="en-US" smtClean="0"/>
          </a:p>
          <a:p>
            <a:pPr lvl="2" eaLnBrk="1" latinLnBrk="0" hangingPunct="1"/>
            <a:r>
              <a:rPr lang="zh-CN" altLang="en-US" smtClean="0"/>
              <a:t>第三级</a:t>
            </a:r>
            <a:endParaRPr lang="zh-CN" altLang="en-US" smtClean="0"/>
          </a:p>
          <a:p>
            <a:pPr lvl="3" eaLnBrk="1" latinLnBrk="0" hangingPunct="1"/>
            <a:r>
              <a:rPr lang="zh-CN" altLang="en-US" smtClean="0"/>
              <a:t>第四级</a:t>
            </a:r>
            <a:endParaRPr lang="zh-CN" altLang="en-US" smtClean="0"/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8BDC56-9055-4838-A55C-8F674DE2E593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DAEA2-F43C-4F0D-A191-71A6B11E7537}" type="slidenum">
              <a:rPr lang="zh-CN" altLang="en-US" smtClean="0"/>
            </a:fld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8BDC56-9055-4838-A55C-8F674DE2E593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DAEA2-F43C-4F0D-A191-71A6B11E7537}" type="slidenum">
              <a:rPr lang="zh-CN" altLang="en-US" smtClean="0"/>
            </a:fld>
            <a:endParaRPr lang="zh-CN" altLang="en-US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8BDC56-9055-4838-A55C-8F674DE2E593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DAEA2-F43C-4F0D-A191-71A6B11E753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 showMasterSp="0">
  <p:cSld name="内容与标题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  <a:endParaRPr kumimoji="0"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 eaLnBrk="1" latinLnBrk="0" hangingPunct="1"/>
            <a:r>
              <a:rPr lang="zh-CN" altLang="en-US" smtClean="0"/>
              <a:t>第二级</a:t>
            </a:r>
            <a:endParaRPr lang="zh-CN" altLang="en-US" smtClean="0"/>
          </a:p>
          <a:p>
            <a:pPr lvl="2" eaLnBrk="1" latinLnBrk="0" hangingPunct="1"/>
            <a:r>
              <a:rPr lang="zh-CN" altLang="en-US" smtClean="0"/>
              <a:t>第三级</a:t>
            </a:r>
            <a:endParaRPr lang="zh-CN" altLang="en-US" smtClean="0"/>
          </a:p>
          <a:p>
            <a:pPr lvl="3" eaLnBrk="1" latinLnBrk="0" hangingPunct="1"/>
            <a:r>
              <a:rPr lang="zh-CN" altLang="en-US" smtClean="0"/>
              <a:t>第四级</a:t>
            </a:r>
            <a:endParaRPr lang="zh-CN" altLang="en-US" smtClean="0"/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/>
          <a:p>
            <a:fld id="{EA8BDC56-9055-4838-A55C-8F674DE2E593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DAEA2-F43C-4F0D-A191-71A6B11E7537}" type="slidenum">
              <a:rPr lang="zh-CN" altLang="en-US" smtClean="0"/>
            </a:fld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 showMasterSp="0">
  <p:cSld name="图片与标题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lIns="91440" tIns="0" rIns="91440" anchor="t"/>
          <a:lstStyle>
            <a:lvl1pPr marL="0" marR="18415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  <a:endParaRPr kumimoji="0" lang="zh-CN" altLang="en-US" smtClean="0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zh-CN" altLang="en-US" smtClean="0"/>
              <a:t>单击图标添加图片</a:t>
            </a:r>
            <a:endParaRPr kumimoji="0"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A8BDC56-9055-4838-A55C-8F674DE2E593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69DAEA2-F43C-4F0D-A191-71A6B11E7537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8" name="任意多边形 7"/>
          <p:cNvSpPr/>
          <p:nvPr/>
        </p:nvSpPr>
        <p:spPr bwMode="auto">
          <a:xfrm>
            <a:off x="716436" y="5001993"/>
            <a:ext cx="3802003" cy="144311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-329" y="347"/>
                </a:moveTo>
                <a:lnTo>
                  <a:pt x="7156" y="682"/>
                </a:lnTo>
                <a:lnTo>
                  <a:pt x="5229" y="682"/>
                </a:lnTo>
                <a:lnTo>
                  <a:pt x="-328" y="345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任意多边形 8"/>
          <p:cNvSpPr/>
          <p:nvPr/>
        </p:nvSpPr>
        <p:spPr bwMode="auto">
          <a:xfrm>
            <a:off x="-53561" y="5785023"/>
            <a:ext cx="3802003" cy="838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817" y="97"/>
                </a:moveTo>
                <a:lnTo>
                  <a:pt x="6408" y="682"/>
                </a:lnTo>
                <a:lnTo>
                  <a:pt x="5232" y="685"/>
                </a:lnTo>
                <a:lnTo>
                  <a:pt x="829" y="101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直角三角形 9"/>
          <p:cNvSpPr/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/>
          <a:p>
            <a:pPr algn="ctr" eaLnBrk="1" latinLnBrk="0" hangingPunct="1"/>
            <a:endParaRPr kumimoji="0" lang="en-US"/>
          </a:p>
        </p:txBody>
      </p:sp>
      <p:cxnSp>
        <p:nvCxnSpPr>
          <p:cNvPr id="11" name="直接连接符 10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燕尾形 11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  <p:sp>
        <p:nvSpPr>
          <p:cNvPr id="13" name="燕尾形 12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1.jpe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任意多边形 12"/>
          <p:cNvSpPr/>
          <p:nvPr/>
        </p:nvSpPr>
        <p:spPr bwMode="auto">
          <a:xfrm>
            <a:off x="716436" y="5001993"/>
            <a:ext cx="3802003" cy="144311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-329" y="347"/>
                </a:moveTo>
                <a:lnTo>
                  <a:pt x="7156" y="682"/>
                </a:lnTo>
                <a:lnTo>
                  <a:pt x="5229" y="682"/>
                </a:lnTo>
                <a:lnTo>
                  <a:pt x="-328" y="345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任意多边形 11"/>
          <p:cNvSpPr/>
          <p:nvPr/>
        </p:nvSpPr>
        <p:spPr bwMode="auto">
          <a:xfrm>
            <a:off x="-53561" y="5785023"/>
            <a:ext cx="3802003" cy="838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817" y="97"/>
                </a:moveTo>
                <a:lnTo>
                  <a:pt x="6408" y="682"/>
                </a:lnTo>
                <a:lnTo>
                  <a:pt x="5232" y="685"/>
                </a:lnTo>
                <a:lnTo>
                  <a:pt x="829" y="101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直角三角形 13"/>
          <p:cNvSpPr/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2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/>
          <a:p>
            <a:pPr algn="ctr" eaLnBrk="1" latinLnBrk="0" hangingPunct="1"/>
            <a:endParaRPr kumimoji="0" lang="en-US"/>
          </a:p>
        </p:txBody>
      </p:sp>
      <p:cxnSp>
        <p:nvCxnSpPr>
          <p:cNvPr id="15" name="直接连接符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标题占位符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0" name="文本占位符 29"/>
          <p:cNvSpPr>
            <a:spLocks noGrp="1"/>
          </p:cNvSpPr>
          <p:nvPr>
            <p:ph type="body" idx="1"/>
          </p:nvPr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zh-CN" altLang="en-US" smtClean="0"/>
              <a:t>单击此处编辑母版文本样式</a:t>
            </a:r>
            <a:endParaRPr kumimoji="0" lang="zh-CN" altLang="en-US" smtClean="0"/>
          </a:p>
          <a:p>
            <a:pPr lvl="1" eaLnBrk="1" latinLnBrk="0" hangingPunct="1"/>
            <a:r>
              <a:rPr kumimoji="0" lang="zh-CN" altLang="en-US" smtClean="0"/>
              <a:t>第二级</a:t>
            </a:r>
            <a:endParaRPr kumimoji="0" lang="zh-CN" altLang="en-US" smtClean="0"/>
          </a:p>
          <a:p>
            <a:pPr lvl="2" eaLnBrk="1" latinLnBrk="0" hangingPunct="1"/>
            <a:r>
              <a:rPr kumimoji="0" lang="zh-CN" altLang="en-US" smtClean="0"/>
              <a:t>第三级</a:t>
            </a:r>
            <a:endParaRPr kumimoji="0" lang="zh-CN" altLang="en-US" smtClean="0"/>
          </a:p>
          <a:p>
            <a:pPr lvl="3" eaLnBrk="1" latinLnBrk="0" hangingPunct="1"/>
            <a:r>
              <a:rPr kumimoji="0" lang="zh-CN" altLang="en-US" smtClean="0"/>
              <a:t>第四级</a:t>
            </a:r>
            <a:endParaRPr kumimoji="0" lang="zh-CN" altLang="en-US" smtClean="0"/>
          </a:p>
          <a:p>
            <a:pPr lvl="4" eaLnBrk="1" latinLnBrk="0" hangingPunct="1"/>
            <a:r>
              <a:rPr kumimoji="0" lang="zh-CN" altLang="en-US" smtClean="0"/>
              <a:t>第五级</a:t>
            </a:r>
            <a:endParaRPr kumimoji="0" lang="en-US"/>
          </a:p>
        </p:txBody>
      </p:sp>
      <p:sp>
        <p:nvSpPr>
          <p:cNvPr id="10" name="日期占位符 9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</a:lstStyle>
          <a:p>
            <a:fld id="{EA8BDC56-9055-4838-A55C-8F674DE2E593}" type="datetimeFigureOut">
              <a:rPr lang="zh-CN" altLang="en-US" smtClean="0"/>
            </a:fld>
            <a:endParaRPr lang="zh-CN" altLang="en-US"/>
          </a:p>
        </p:txBody>
      </p:sp>
      <p:sp>
        <p:nvSpPr>
          <p:cNvPr id="22" name="页脚占位符 21"/>
          <p:cNvSpPr>
            <a:spLocks noGrp="1"/>
          </p:cNvSpPr>
          <p:nvPr>
            <p:ph type="ftr" sz="quarter" idx="3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4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</a:lstStyle>
          <a:p>
            <a:fld id="{269DAEA2-F43C-4F0D-A191-71A6B11E7537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365760" indent="-255905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 panose="05040102010807070707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665" indent="-228600" algn="l" rtl="0" eaLnBrk="1" latinLnBrk="0" hangingPunct="1">
        <a:spcBef>
          <a:spcPts val="325"/>
        </a:spcBef>
        <a:buClr>
          <a:schemeClr val="accent1"/>
        </a:buClr>
        <a:buFont typeface="Verdana" panose="020B0604030504040204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790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 panose="05020102010507070707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 panose="05020102010507070707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 panose="05020102010507070707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 panose="05020102010507070707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 panose="05020102010507070707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 panose="05020102010507070707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 panose="05020102010507070707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WWW.MLJ</a:t>
            </a:r>
            <a:r>
              <a:rPr lang="zh-CN" altLang="en-US" dirty="0" smtClean="0"/>
              <a:t>制作</a:t>
            </a:r>
            <a:endParaRPr lang="en-US" altLang="zh-CN" dirty="0" smtClean="0"/>
          </a:p>
          <a:p>
            <a:r>
              <a:rPr lang="zh-CN" altLang="en-US" sz="1800" dirty="0" smtClean="0"/>
              <a:t>毕业实习项目</a:t>
            </a:r>
            <a:endParaRPr lang="zh-CN" altLang="en-US" sz="1800" dirty="0"/>
          </a:p>
        </p:txBody>
      </p:sp>
      <p:sp>
        <p:nvSpPr>
          <p:cNvPr id="7" name="矩形 6"/>
          <p:cNvSpPr/>
          <p:nvPr/>
        </p:nvSpPr>
        <p:spPr>
          <a:xfrm>
            <a:off x="1142976" y="1142984"/>
            <a:ext cx="714380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zh-CN" altLang="en-US" sz="5400" b="1" cap="all" dirty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恒盛文广网页制作</a:t>
            </a:r>
            <a:endParaRPr lang="zh-CN" altLang="en-US" sz="5400" b="1" cap="all" spc="0" dirty="0">
              <a:ln w="0"/>
              <a:gradFill flip="none">
                <a:gsLst>
                  <a:gs pos="0">
                    <a:schemeClr val="accent1">
                      <a:tint val="75000"/>
                      <a:shade val="75000"/>
                      <a:satMod val="170000"/>
                    </a:schemeClr>
                  </a:gs>
                  <a:gs pos="49000">
                    <a:schemeClr val="accent1">
                      <a:tint val="88000"/>
                      <a:shade val="65000"/>
                      <a:satMod val="172000"/>
                    </a:schemeClr>
                  </a:gs>
                  <a:gs pos="50000">
                    <a:schemeClr val="accent1">
                      <a:shade val="65000"/>
                      <a:satMod val="130000"/>
                    </a:schemeClr>
                  </a:gs>
                  <a:gs pos="92000">
                    <a:schemeClr val="accent1">
                      <a:shade val="50000"/>
                      <a:satMod val="120000"/>
                    </a:schemeClr>
                  </a:gs>
                  <a:gs pos="100000">
                    <a:schemeClr val="accent1">
                      <a:shade val="48000"/>
                      <a:satMod val="120000"/>
                    </a:schemeClr>
                  </a:gs>
                </a:gsLst>
                <a:lin ang="5400000"/>
              </a:gradFill>
              <a:effectLst>
                <a:reflection blurRad="12700" stA="50000" endPos="50000" dist="5000" dir="5400000" sy="-100000" rotWithShape="0"/>
              </a:effectLst>
            </a:endParaRPr>
          </a:p>
        </p:txBody>
      </p:sp>
      <p:sp>
        <p:nvSpPr>
          <p:cNvPr id="8" name="标题 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smtClean="0"/>
              <a:t> </a:t>
            </a:r>
            <a:endParaRPr lang="zh-CN" alt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000108"/>
          </a:xfrm>
          <a:noFill/>
        </p:spPr>
        <p:txBody>
          <a:bodyPr>
            <a:normAutofit/>
          </a:bodyPr>
          <a:lstStyle/>
          <a:p>
            <a:r>
              <a:rPr lang="zh-CN" altLang="en-US" sz="5400" dirty="0" smtClean="0">
                <a:solidFill>
                  <a:schemeClr val="bg2">
                    <a:lumMod val="25000"/>
                  </a:schemeClr>
                </a:solidFill>
                <a:latin typeface="方正舒体" panose="02010601030101010101" pitchFamily="2" charset="-122"/>
                <a:ea typeface="方正舒体" panose="02010601030101010101" pitchFamily="2" charset="-122"/>
              </a:rPr>
              <a:t>各个页面展示</a:t>
            </a:r>
            <a:endParaRPr lang="zh-CN" altLang="en-US" sz="5400" dirty="0">
              <a:solidFill>
                <a:schemeClr val="bg2">
                  <a:lumMod val="25000"/>
                </a:schemeClr>
              </a:solidFill>
              <a:latin typeface="方正舒体" panose="02010601030101010101" pitchFamily="2" charset="-122"/>
              <a:ea typeface="方正舒体" panose="02010601030101010101" pitchFamily="2" charset="-122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2050" name="Picture 2">
            <a:hlinkClick r:id="" action="ppaction://noaction" highlightClick="1"/>
          </p:cNvPr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501650" y="1022350"/>
            <a:ext cx="8140700" cy="4813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图文框 5"/>
          <p:cNvSpPr/>
          <p:nvPr/>
        </p:nvSpPr>
        <p:spPr>
          <a:xfrm>
            <a:off x="285720" y="3643314"/>
            <a:ext cx="1357322" cy="2286016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57158" y="3929066"/>
            <a:ext cx="1285884" cy="1754326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zh-CN" altLang="en-US" sz="3600" dirty="0" smtClean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公司简介页面</a:t>
            </a:r>
            <a:endParaRPr lang="zh-CN" altLang="en-US" sz="3600" dirty="0">
              <a:solidFill>
                <a:srgbClr val="FF00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500034" y="1428736"/>
            <a:ext cx="7861300" cy="4400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000108"/>
          </a:xfrm>
          <a:noFill/>
        </p:spPr>
        <p:txBody>
          <a:bodyPr>
            <a:normAutofit/>
          </a:bodyPr>
          <a:lstStyle/>
          <a:p>
            <a:r>
              <a:rPr lang="zh-CN" altLang="en-US" sz="5400" dirty="0" smtClean="0">
                <a:solidFill>
                  <a:schemeClr val="bg2">
                    <a:lumMod val="25000"/>
                  </a:schemeClr>
                </a:solidFill>
                <a:latin typeface="方正舒体" panose="02010601030101010101" pitchFamily="2" charset="-122"/>
                <a:ea typeface="方正舒体" panose="02010601030101010101" pitchFamily="2" charset="-122"/>
              </a:rPr>
              <a:t>各个页面展示</a:t>
            </a:r>
            <a:endParaRPr lang="zh-CN" altLang="en-US" sz="5400" dirty="0">
              <a:solidFill>
                <a:schemeClr val="bg2">
                  <a:lumMod val="25000"/>
                </a:schemeClr>
              </a:solidFill>
              <a:latin typeface="方正舒体" panose="02010601030101010101" pitchFamily="2" charset="-122"/>
              <a:ea typeface="方正舒体" panose="02010601030101010101" pitchFamily="2" charset="-122"/>
            </a:endParaRPr>
          </a:p>
        </p:txBody>
      </p:sp>
      <p:sp>
        <p:nvSpPr>
          <p:cNvPr id="6" name="图文框 5"/>
          <p:cNvSpPr/>
          <p:nvPr/>
        </p:nvSpPr>
        <p:spPr>
          <a:xfrm>
            <a:off x="357158" y="2500306"/>
            <a:ext cx="1285884" cy="2928958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28596" y="2786058"/>
            <a:ext cx="1214446" cy="2308324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zh-CN" altLang="en-US" sz="36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广告道闸的优势</a:t>
            </a:r>
            <a:endParaRPr lang="zh-CN" altLang="en-US" sz="3600" dirty="0">
              <a:solidFill>
                <a:srgbClr val="FF00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000108"/>
          </a:xfrm>
          <a:noFill/>
        </p:spPr>
        <p:txBody>
          <a:bodyPr>
            <a:normAutofit/>
          </a:bodyPr>
          <a:lstStyle/>
          <a:p>
            <a:r>
              <a:rPr lang="zh-CN" altLang="en-US" sz="5400" dirty="0" smtClean="0">
                <a:solidFill>
                  <a:schemeClr val="bg2">
                    <a:lumMod val="25000"/>
                  </a:schemeClr>
                </a:solidFill>
                <a:latin typeface="方正舒体" panose="02010601030101010101" pitchFamily="2" charset="-122"/>
                <a:ea typeface="方正舒体" panose="02010601030101010101" pitchFamily="2" charset="-122"/>
              </a:rPr>
              <a:t>各个页面展示</a:t>
            </a:r>
            <a:endParaRPr lang="zh-CN" altLang="en-US" sz="5400" dirty="0">
              <a:solidFill>
                <a:schemeClr val="bg2">
                  <a:lumMod val="25000"/>
                </a:schemeClr>
              </a:solidFill>
              <a:latin typeface="方正舒体" panose="02010601030101010101" pitchFamily="2" charset="-122"/>
              <a:ea typeface="方正舒体" panose="02010601030101010101" pitchFamily="2" charset="-122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 </a:t>
            </a:r>
            <a:endParaRPr lang="zh-CN" altLang="en-US" dirty="0"/>
          </a:p>
        </p:txBody>
      </p:sp>
      <p:sp>
        <p:nvSpPr>
          <p:cNvPr id="6" name="图文框 5"/>
          <p:cNvSpPr/>
          <p:nvPr/>
        </p:nvSpPr>
        <p:spPr>
          <a:xfrm>
            <a:off x="357158" y="1428736"/>
            <a:ext cx="1285884" cy="428628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42910" y="1857364"/>
            <a:ext cx="642942" cy="341632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zh-CN" altLang="en-US" sz="36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媒体简介页面</a:t>
            </a:r>
            <a:endParaRPr lang="zh-CN" altLang="en-US" sz="3600" dirty="0">
              <a:solidFill>
                <a:srgbClr val="FF00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1857356" y="1500174"/>
            <a:ext cx="6788150" cy="4235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000108"/>
          </a:xfrm>
          <a:noFill/>
        </p:spPr>
        <p:txBody>
          <a:bodyPr>
            <a:normAutofit/>
          </a:bodyPr>
          <a:lstStyle/>
          <a:p>
            <a:r>
              <a:rPr lang="zh-CN" altLang="en-US" sz="5400" dirty="0" smtClean="0">
                <a:solidFill>
                  <a:schemeClr val="bg2">
                    <a:lumMod val="25000"/>
                  </a:schemeClr>
                </a:solidFill>
                <a:latin typeface="方正舒体" panose="02010601030101010101" pitchFamily="2" charset="-122"/>
                <a:ea typeface="方正舒体" panose="02010601030101010101" pitchFamily="2" charset="-122"/>
              </a:rPr>
              <a:t>各个页面展示</a:t>
            </a:r>
            <a:endParaRPr lang="zh-CN" altLang="en-US" sz="5400" dirty="0">
              <a:solidFill>
                <a:schemeClr val="bg2">
                  <a:lumMod val="25000"/>
                </a:schemeClr>
              </a:solidFill>
              <a:latin typeface="方正舒体" panose="02010601030101010101" pitchFamily="2" charset="-122"/>
              <a:ea typeface="方正舒体" panose="02010601030101010101" pitchFamily="2" charset="-122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431800" y="965200"/>
            <a:ext cx="8280400" cy="492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图文框 5"/>
          <p:cNvSpPr/>
          <p:nvPr/>
        </p:nvSpPr>
        <p:spPr>
          <a:xfrm>
            <a:off x="357158" y="1785926"/>
            <a:ext cx="1285884" cy="392909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42910" y="2500306"/>
            <a:ext cx="714380" cy="2308324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zh-CN" altLang="en-US" sz="36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媒体资源</a:t>
            </a:r>
            <a:endParaRPr lang="zh-CN" altLang="en-US" sz="3600" dirty="0">
              <a:solidFill>
                <a:srgbClr val="FF00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000108"/>
          </a:xfrm>
          <a:noFill/>
        </p:spPr>
        <p:txBody>
          <a:bodyPr>
            <a:normAutofit/>
          </a:bodyPr>
          <a:lstStyle/>
          <a:p>
            <a:r>
              <a:rPr lang="zh-CN" altLang="en-US" sz="5400" dirty="0" smtClean="0">
                <a:solidFill>
                  <a:schemeClr val="bg2">
                    <a:lumMod val="25000"/>
                  </a:schemeClr>
                </a:solidFill>
                <a:latin typeface="方正舒体" panose="02010601030101010101" pitchFamily="2" charset="-122"/>
                <a:ea typeface="方正舒体" panose="02010601030101010101" pitchFamily="2" charset="-122"/>
              </a:rPr>
              <a:t>各个页面展示</a:t>
            </a:r>
            <a:endParaRPr lang="zh-CN" altLang="en-US" sz="5400" dirty="0">
              <a:solidFill>
                <a:schemeClr val="bg2">
                  <a:lumMod val="25000"/>
                </a:schemeClr>
              </a:solidFill>
              <a:latin typeface="方正舒体" panose="02010601030101010101" pitchFamily="2" charset="-122"/>
              <a:ea typeface="方正舒体" panose="02010601030101010101" pitchFamily="2" charset="-122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214282" y="1285860"/>
            <a:ext cx="8412746" cy="4532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图文框 5"/>
          <p:cNvSpPr/>
          <p:nvPr/>
        </p:nvSpPr>
        <p:spPr>
          <a:xfrm>
            <a:off x="4714876" y="3786190"/>
            <a:ext cx="3286148" cy="1857388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286380" y="4429132"/>
            <a:ext cx="2286016" cy="646331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zh-CN" altLang="en-US" sz="36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联系我们</a:t>
            </a:r>
            <a:endParaRPr lang="zh-CN" altLang="en-US" sz="3600" dirty="0">
              <a:solidFill>
                <a:srgbClr val="FF00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0"/>
            <a:ext cx="8229600" cy="1143000"/>
          </a:xfrm>
        </p:spPr>
        <p:txBody>
          <a:bodyPr/>
          <a:lstStyle/>
          <a:p>
            <a:r>
              <a:rPr lang="zh-CN" altLang="en-US" sz="4400" dirty="0" smtClean="0">
                <a:solidFill>
                  <a:schemeClr val="bg2">
                    <a:lumMod val="25000"/>
                  </a:schemeClr>
                </a:solidFill>
                <a:latin typeface="方正舒体" panose="02010601030101010101" pitchFamily="2" charset="-122"/>
                <a:ea typeface="方正舒体" panose="02010601030101010101" pitchFamily="2" charset="-122"/>
              </a:rPr>
              <a:t>后台登录界面</a:t>
            </a:r>
            <a:endParaRPr lang="zh-CN" alt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642910" y="1571612"/>
            <a:ext cx="7608887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2910" y="3286124"/>
            <a:ext cx="7056437" cy="1504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图文框 5"/>
          <p:cNvSpPr/>
          <p:nvPr/>
        </p:nvSpPr>
        <p:spPr>
          <a:xfrm>
            <a:off x="4214810" y="4572008"/>
            <a:ext cx="4500594" cy="1643074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786314" y="4786322"/>
            <a:ext cx="35719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登陆成功后跳转后台管理界面</a:t>
            </a:r>
            <a:endParaRPr lang="zh-CN" altLang="en-US" sz="3600" dirty="0">
              <a:solidFill>
                <a:srgbClr val="FF00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0"/>
            <a:ext cx="8229600" cy="1143000"/>
          </a:xfrm>
        </p:spPr>
        <p:txBody>
          <a:bodyPr/>
          <a:lstStyle/>
          <a:p>
            <a:r>
              <a:rPr lang="zh-CN" altLang="en-US" sz="4400" dirty="0" smtClean="0">
                <a:solidFill>
                  <a:schemeClr val="bg2">
                    <a:lumMod val="25000"/>
                  </a:schemeClr>
                </a:solidFill>
                <a:latin typeface="方正舒体" panose="02010601030101010101" pitchFamily="2" charset="-122"/>
                <a:ea typeface="方正舒体" panose="02010601030101010101" pitchFamily="2" charset="-122"/>
              </a:rPr>
              <a:t>后台管理界面</a:t>
            </a:r>
            <a:endParaRPr lang="zh-CN" alt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0" y="1214422"/>
            <a:ext cx="9139668" cy="4500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图文框 4"/>
          <p:cNvSpPr/>
          <p:nvPr/>
        </p:nvSpPr>
        <p:spPr>
          <a:xfrm>
            <a:off x="5143504" y="357166"/>
            <a:ext cx="3214710" cy="928694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86380" y="500042"/>
            <a:ext cx="30003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网页显示</a:t>
            </a:r>
            <a:r>
              <a:rPr lang="zh-CN" altLang="en-US" sz="3600" dirty="0" smtClean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示例</a:t>
            </a:r>
            <a:endParaRPr lang="zh-CN" altLang="en-US" sz="3600" dirty="0">
              <a:solidFill>
                <a:srgbClr val="FF00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0"/>
            <a:ext cx="8229600" cy="1143000"/>
          </a:xfrm>
        </p:spPr>
        <p:txBody>
          <a:bodyPr/>
          <a:lstStyle/>
          <a:p>
            <a:r>
              <a:rPr lang="zh-CN" altLang="en-US" sz="4000" dirty="0" smtClean="0">
                <a:solidFill>
                  <a:schemeClr val="bg2">
                    <a:lumMod val="25000"/>
                  </a:schemeClr>
                </a:solidFill>
                <a:latin typeface="方正舒体" panose="02010601030101010101" pitchFamily="2" charset="-122"/>
                <a:ea typeface="方正舒体" panose="02010601030101010101" pitchFamily="2" charset="-122"/>
              </a:rPr>
              <a:t>后台管理界面</a:t>
            </a:r>
            <a:endParaRPr lang="zh-CN" altLang="en-US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0" y="1571612"/>
            <a:ext cx="9144000" cy="48896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图文框 4"/>
          <p:cNvSpPr/>
          <p:nvPr/>
        </p:nvSpPr>
        <p:spPr>
          <a:xfrm>
            <a:off x="4929190" y="285728"/>
            <a:ext cx="3929090" cy="1000132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00628" y="428604"/>
            <a:ext cx="38576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数据库内显示示例</a:t>
            </a:r>
            <a:endParaRPr lang="zh-CN" altLang="en-US" sz="3600" dirty="0">
              <a:solidFill>
                <a:srgbClr val="FF00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0"/>
            <a:ext cx="8229600" cy="1143000"/>
          </a:xfrm>
        </p:spPr>
        <p:txBody>
          <a:bodyPr/>
          <a:lstStyle/>
          <a:p>
            <a:r>
              <a:rPr lang="zh-CN" altLang="en-US" sz="4000" dirty="0" smtClean="0">
                <a:solidFill>
                  <a:schemeClr val="bg2">
                    <a:lumMod val="25000"/>
                  </a:schemeClr>
                </a:solidFill>
                <a:latin typeface="方正舒体" panose="02010601030101010101" pitchFamily="2" charset="-122"/>
                <a:ea typeface="方正舒体" panose="02010601030101010101" pitchFamily="2" charset="-122"/>
              </a:rPr>
              <a:t>后台管理界面</a:t>
            </a:r>
            <a:endParaRPr lang="zh-CN" altLang="en-US" dirty="0"/>
          </a:p>
        </p:txBody>
      </p:sp>
      <p:sp>
        <p:nvSpPr>
          <p:cNvPr id="5" name="图文框 4"/>
          <p:cNvSpPr/>
          <p:nvPr/>
        </p:nvSpPr>
        <p:spPr>
          <a:xfrm>
            <a:off x="4929190" y="285728"/>
            <a:ext cx="3929090" cy="1000132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00628" y="428604"/>
            <a:ext cx="38576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数据库内显示示例</a:t>
            </a:r>
            <a:endParaRPr lang="zh-CN" altLang="en-US" sz="3600" dirty="0">
              <a:solidFill>
                <a:srgbClr val="FF00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-1" y="1428736"/>
            <a:ext cx="9068969" cy="48577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0"/>
            <a:ext cx="8229600" cy="1143000"/>
          </a:xfrm>
        </p:spPr>
        <p:txBody>
          <a:bodyPr/>
          <a:lstStyle/>
          <a:p>
            <a:r>
              <a:rPr lang="zh-CN" altLang="en-US" sz="4000" dirty="0" smtClean="0">
                <a:solidFill>
                  <a:schemeClr val="bg2">
                    <a:lumMod val="25000"/>
                  </a:schemeClr>
                </a:solidFill>
                <a:latin typeface="方正舒体" panose="02010601030101010101" pitchFamily="2" charset="-122"/>
                <a:ea typeface="方正舒体" panose="02010601030101010101" pitchFamily="2" charset="-122"/>
              </a:rPr>
              <a:t>后台管理界面</a:t>
            </a:r>
            <a:endParaRPr lang="zh-CN" altLang="en-US" dirty="0"/>
          </a:p>
        </p:txBody>
      </p:sp>
      <p:sp>
        <p:nvSpPr>
          <p:cNvPr id="5" name="图文框 4"/>
          <p:cNvSpPr/>
          <p:nvPr/>
        </p:nvSpPr>
        <p:spPr>
          <a:xfrm>
            <a:off x="4929190" y="285728"/>
            <a:ext cx="3929090" cy="1000132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00628" y="428604"/>
            <a:ext cx="38576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数据库内显示示例</a:t>
            </a:r>
            <a:endParaRPr lang="zh-CN" altLang="en-US" sz="3600" dirty="0">
              <a:solidFill>
                <a:srgbClr val="FF00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0" y="1428735"/>
            <a:ext cx="9144000" cy="48728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内容占位符 3" descr="文件名单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540" y="2113280"/>
            <a:ext cx="2713990" cy="4526280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5" name="图片 4" descr="数据库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4685" y="1417955"/>
            <a:ext cx="5676265" cy="530796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 smtClean="0"/>
          </a:p>
          <a:p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0"/>
            <a:ext cx="8229600" cy="1143000"/>
          </a:xfrm>
        </p:spPr>
        <p:txBody>
          <a:bodyPr/>
          <a:lstStyle/>
          <a:p>
            <a:r>
              <a:rPr lang="zh-CN" altLang="en-US" sz="4000" dirty="0" smtClean="0">
                <a:solidFill>
                  <a:schemeClr val="bg2">
                    <a:lumMod val="25000"/>
                  </a:schemeClr>
                </a:solidFill>
                <a:latin typeface="方正舒体" panose="02010601030101010101" pitchFamily="2" charset="-122"/>
                <a:ea typeface="方正舒体" panose="02010601030101010101" pitchFamily="2" charset="-122"/>
              </a:rPr>
              <a:t>后台修改界面</a:t>
            </a:r>
            <a:endParaRPr lang="zh-CN" altLang="en-US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714348" y="1571612"/>
            <a:ext cx="7304087" cy="164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4348" y="3429000"/>
            <a:ext cx="7713663" cy="146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内容占位符 5" descr="流程图1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089025" y="331470"/>
            <a:ext cx="6780530" cy="638619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内容占位符 3" descr="后台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5560" y="1889125"/>
            <a:ext cx="9072245" cy="4671060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后台管理页面</a:t>
            </a:r>
            <a:endParaRPr lang="zh-CN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内容占位符 3" descr="增加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90905" y="83185"/>
            <a:ext cx="8229600" cy="1811655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-107950" y="287973"/>
            <a:ext cx="8229600" cy="1143000"/>
          </a:xfrm>
        </p:spPr>
        <p:txBody>
          <a:bodyPr/>
          <a:p>
            <a:r>
              <a:rPr lang="zh-CN" altLang="en-US"/>
              <a:t>增删改</a:t>
            </a:r>
            <a:endParaRPr lang="zh-CN" altLang="en-US"/>
          </a:p>
        </p:txBody>
      </p:sp>
      <p:pic>
        <p:nvPicPr>
          <p:cNvPr id="5" name="图片 4" descr="添加成功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9920" y="1758315"/>
            <a:ext cx="3410585" cy="714375"/>
          </a:xfrm>
          <a:prstGeom prst="rect">
            <a:avLst/>
          </a:prstGeom>
        </p:spPr>
      </p:pic>
      <p:pic>
        <p:nvPicPr>
          <p:cNvPr id="6" name="图片 5" descr="修改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" y="2472690"/>
            <a:ext cx="8659495" cy="2105025"/>
          </a:xfrm>
          <a:prstGeom prst="rect">
            <a:avLst/>
          </a:prstGeom>
        </p:spPr>
      </p:pic>
      <p:pic>
        <p:nvPicPr>
          <p:cNvPr id="7" name="图片 6" descr="修改成功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825" y="4483735"/>
            <a:ext cx="4067810" cy="704850"/>
          </a:xfrm>
          <a:prstGeom prst="rect">
            <a:avLst/>
          </a:prstGeom>
        </p:spPr>
      </p:pic>
      <p:pic>
        <p:nvPicPr>
          <p:cNvPr id="8" name="图片 7" descr="删除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240" y="5298440"/>
            <a:ext cx="5448935" cy="1447800"/>
          </a:xfrm>
          <a:prstGeom prst="rect">
            <a:avLst/>
          </a:prstGeom>
        </p:spPr>
      </p:pic>
      <p:pic>
        <p:nvPicPr>
          <p:cNvPr id="9" name="图片 8" descr="删除成功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76140" y="6022340"/>
            <a:ext cx="6344285" cy="7239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 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5400" dirty="0" err="1" smtClean="0">
                <a:solidFill>
                  <a:schemeClr val="accent1">
                    <a:lumMod val="75000"/>
                  </a:schemeClr>
                </a:solidFill>
                <a:latin typeface="方正舒体" panose="02010601030101010101" pitchFamily="2" charset="-122"/>
                <a:ea typeface="方正舒体" panose="02010601030101010101" pitchFamily="2" charset="-122"/>
              </a:rPr>
              <a:t>Javaweb</a:t>
            </a:r>
            <a:endParaRPr lang="zh-CN" altLang="en-US" sz="5400" dirty="0"/>
          </a:p>
        </p:txBody>
      </p:sp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390525" y="1447800"/>
            <a:ext cx="8361363" cy="396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000108"/>
          </a:xfrm>
          <a:noFill/>
        </p:spPr>
        <p:txBody>
          <a:bodyPr>
            <a:normAutofit/>
          </a:bodyPr>
          <a:lstStyle/>
          <a:p>
            <a:r>
              <a:rPr lang="zh-CN" altLang="en-US" sz="5400" dirty="0" smtClean="0">
                <a:solidFill>
                  <a:schemeClr val="bg2">
                    <a:lumMod val="25000"/>
                  </a:schemeClr>
                </a:solidFill>
                <a:latin typeface="方正舒体" panose="02010601030101010101" pitchFamily="2" charset="-122"/>
                <a:ea typeface="方正舒体" panose="02010601030101010101" pitchFamily="2" charset="-122"/>
              </a:rPr>
              <a:t>首页</a:t>
            </a:r>
            <a:endParaRPr lang="zh-CN" altLang="en-US" sz="5400" dirty="0">
              <a:solidFill>
                <a:schemeClr val="bg2">
                  <a:lumMod val="25000"/>
                </a:schemeClr>
              </a:solidFill>
              <a:latin typeface="方正舒体" panose="02010601030101010101" pitchFamily="2" charset="-122"/>
              <a:ea typeface="方正舒体" panose="02010601030101010101" pitchFamily="2" charset="-122"/>
            </a:endParaRPr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1"/>
          <a:srcRect/>
          <a:stretch>
            <a:fillRect/>
          </a:stretch>
        </p:blipFill>
        <p:spPr bwMode="auto">
          <a:xfrm>
            <a:off x="428596" y="1214422"/>
            <a:ext cx="8275423" cy="49482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000108"/>
          </a:xfrm>
          <a:noFill/>
        </p:spPr>
        <p:txBody>
          <a:bodyPr>
            <a:normAutofit/>
          </a:bodyPr>
          <a:lstStyle/>
          <a:p>
            <a:r>
              <a:rPr lang="zh-CN" altLang="en-US" sz="5400" dirty="0" smtClean="0">
                <a:solidFill>
                  <a:schemeClr val="bg2">
                    <a:lumMod val="25000"/>
                  </a:schemeClr>
                </a:solidFill>
                <a:latin typeface="方正舒体" panose="02010601030101010101" pitchFamily="2" charset="-122"/>
                <a:ea typeface="方正舒体" panose="02010601030101010101" pitchFamily="2" charset="-122"/>
              </a:rPr>
              <a:t>首页</a:t>
            </a:r>
            <a:endParaRPr lang="zh-CN" altLang="en-US" sz="5400" dirty="0">
              <a:solidFill>
                <a:schemeClr val="bg2">
                  <a:lumMod val="25000"/>
                </a:schemeClr>
              </a:solidFill>
              <a:latin typeface="方正舒体" panose="02010601030101010101" pitchFamily="2" charset="-122"/>
              <a:ea typeface="方正舒体" panose="02010601030101010101" pitchFamily="2" charset="-122"/>
            </a:endParaRPr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1"/>
          <a:srcRect/>
          <a:stretch>
            <a:fillRect/>
          </a:stretch>
        </p:blipFill>
        <p:spPr bwMode="auto">
          <a:xfrm>
            <a:off x="428596" y="1214422"/>
            <a:ext cx="8275423" cy="49482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图文框 3"/>
          <p:cNvSpPr/>
          <p:nvPr/>
        </p:nvSpPr>
        <p:spPr>
          <a:xfrm>
            <a:off x="500034" y="1928802"/>
            <a:ext cx="5072098" cy="857256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000496" y="928670"/>
            <a:ext cx="17859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可点击切换页面，查看详细内容</a:t>
            </a:r>
            <a:endParaRPr lang="zh-CN" altLang="en-US" dirty="0"/>
          </a:p>
        </p:txBody>
      </p:sp>
      <p:sp>
        <p:nvSpPr>
          <p:cNvPr id="8" name="圆角右箭头 7"/>
          <p:cNvSpPr/>
          <p:nvPr/>
        </p:nvSpPr>
        <p:spPr>
          <a:xfrm>
            <a:off x="3286116" y="1071546"/>
            <a:ext cx="714380" cy="857256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000108"/>
          </a:xfrm>
          <a:noFill/>
        </p:spPr>
        <p:txBody>
          <a:bodyPr>
            <a:normAutofit/>
          </a:bodyPr>
          <a:lstStyle/>
          <a:p>
            <a:r>
              <a:rPr lang="zh-CN" altLang="en-US" sz="5400" dirty="0" smtClean="0">
                <a:solidFill>
                  <a:schemeClr val="bg2">
                    <a:lumMod val="25000"/>
                  </a:schemeClr>
                </a:solidFill>
                <a:latin typeface="方正舒体" panose="02010601030101010101" pitchFamily="2" charset="-122"/>
                <a:ea typeface="方正舒体" panose="02010601030101010101" pitchFamily="2" charset="-122"/>
              </a:rPr>
              <a:t>首页</a:t>
            </a:r>
            <a:endParaRPr lang="zh-CN" altLang="en-US" sz="5400" dirty="0">
              <a:solidFill>
                <a:schemeClr val="bg2">
                  <a:lumMod val="25000"/>
                </a:schemeClr>
              </a:solidFill>
              <a:latin typeface="方正舒体" panose="02010601030101010101" pitchFamily="2" charset="-122"/>
              <a:ea typeface="方正舒体" panose="02010601030101010101" pitchFamily="2" charset="-122"/>
            </a:endParaRPr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1"/>
          <a:srcRect/>
          <a:stretch>
            <a:fillRect/>
          </a:stretch>
        </p:blipFill>
        <p:spPr bwMode="auto">
          <a:xfrm>
            <a:off x="428596" y="1214422"/>
            <a:ext cx="8275423" cy="49482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图文框 3"/>
          <p:cNvSpPr/>
          <p:nvPr/>
        </p:nvSpPr>
        <p:spPr>
          <a:xfrm>
            <a:off x="500034" y="1928802"/>
            <a:ext cx="5072098" cy="857256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000496" y="928670"/>
            <a:ext cx="17859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可点击切换页面，查看详细内容</a:t>
            </a:r>
            <a:endParaRPr lang="zh-CN" altLang="en-US" dirty="0"/>
          </a:p>
        </p:txBody>
      </p:sp>
      <p:sp>
        <p:nvSpPr>
          <p:cNvPr id="8" name="圆角右箭头 7"/>
          <p:cNvSpPr/>
          <p:nvPr/>
        </p:nvSpPr>
        <p:spPr>
          <a:xfrm>
            <a:off x="3286116" y="1071546"/>
            <a:ext cx="714380" cy="857256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" name="图文框 6"/>
          <p:cNvSpPr/>
          <p:nvPr/>
        </p:nvSpPr>
        <p:spPr>
          <a:xfrm>
            <a:off x="6215074" y="2000240"/>
            <a:ext cx="2571768" cy="71438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9" name="圆角右箭头 8"/>
          <p:cNvSpPr/>
          <p:nvPr/>
        </p:nvSpPr>
        <p:spPr>
          <a:xfrm>
            <a:off x="6357950" y="1214422"/>
            <a:ext cx="714380" cy="785818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072330" y="642918"/>
            <a:ext cx="16430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可输入文字进行搜索内容，搜索不到则跳转首页</a:t>
            </a:r>
            <a:endParaRPr lang="zh-CN" alt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聚合">
  <a:themeElements>
    <a:clrScheme name="聚合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聚合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inorFont>
    </a:fontScheme>
    <a:fmtScheme name="聚合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95000" t="-106500" r="5000" b="2065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0</TotalTime>
  <Words>234</Words>
  <Application>WPS 演示</Application>
  <PresentationFormat>全屏显示(4:3)</PresentationFormat>
  <Paragraphs>73</Paragraphs>
  <Slides>20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33" baseType="lpstr">
      <vt:lpstr>Arial</vt:lpstr>
      <vt:lpstr>宋体</vt:lpstr>
      <vt:lpstr>Wingdings</vt:lpstr>
      <vt:lpstr>Wingdings 3</vt:lpstr>
      <vt:lpstr>Verdana</vt:lpstr>
      <vt:lpstr>Wingdings 2</vt:lpstr>
      <vt:lpstr>方正舒体</vt:lpstr>
      <vt:lpstr>华文新魏</vt:lpstr>
      <vt:lpstr>Lucida Sans Unicode</vt:lpstr>
      <vt:lpstr>黑体</vt:lpstr>
      <vt:lpstr>微软雅黑</vt:lpstr>
      <vt:lpstr>Calibri</vt:lpstr>
      <vt:lpstr>聚合</vt:lpstr>
      <vt:lpstr> </vt:lpstr>
      <vt:lpstr>PowerPoint 演示文稿</vt:lpstr>
      <vt:lpstr>PowerPoint 演示文稿</vt:lpstr>
      <vt:lpstr>PowerPoint 演示文稿</vt:lpstr>
      <vt:lpstr>PowerPoint 演示文稿</vt:lpstr>
      <vt:lpstr>Javaweb</vt:lpstr>
      <vt:lpstr>首页</vt:lpstr>
      <vt:lpstr>首页</vt:lpstr>
      <vt:lpstr>首页</vt:lpstr>
      <vt:lpstr>各个页面展示</vt:lpstr>
      <vt:lpstr>各个页面展示</vt:lpstr>
      <vt:lpstr>各个页面展示</vt:lpstr>
      <vt:lpstr>各个页面展示</vt:lpstr>
      <vt:lpstr>各个页面展示</vt:lpstr>
      <vt:lpstr>后台登录界面</vt:lpstr>
      <vt:lpstr>后台管理界面</vt:lpstr>
      <vt:lpstr>后台管理界面</vt:lpstr>
      <vt:lpstr>后台管理界面</vt:lpstr>
      <vt:lpstr>后台管理界面</vt:lpstr>
      <vt:lpstr>后台修改界面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恒生文广网页制作</dc:title>
  <dc:creator>apple</dc:creator>
  <cp:lastModifiedBy>Administrator</cp:lastModifiedBy>
  <cp:revision>61</cp:revision>
  <dcterms:created xsi:type="dcterms:W3CDTF">2017-03-08T02:15:00Z</dcterms:created>
  <dcterms:modified xsi:type="dcterms:W3CDTF">2017-03-08T23:07:59Z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2052-10.1.0.6206</vt:lpwstr>
  </property>
</Properties>
</file>